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00" d="100"/>
          <a:sy n="300" d="100"/>
        </p:scale>
        <p:origin x="-7950" y="-7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6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6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7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6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23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00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0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95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E2DB-44E0-454D-B9C1-4103AC05821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CF0B-7422-48B9-A5F3-C66EAC11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6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53E5811-78A8-47D2-BA9E-73CD1A88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5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3F34D23-E1DE-4079-AB52-EBCADBD44356}"/>
              </a:ext>
            </a:extLst>
          </p:cNvPr>
          <p:cNvGrpSpPr/>
          <p:nvPr/>
        </p:nvGrpSpPr>
        <p:grpSpPr>
          <a:xfrm>
            <a:off x="0" y="203200"/>
            <a:ext cx="9102710" cy="6273800"/>
            <a:chOff x="-45470" y="0"/>
            <a:chExt cx="9664647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AF51542-577C-42B9-9867-B9CB99B5E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470" y="0"/>
              <a:ext cx="4861957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08D0D75-B9E4-4E4D-85EF-0B567B636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220" y="0"/>
              <a:ext cx="486195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54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7E569A-A7BF-4714-BB49-C9126B43AC94}"/>
              </a:ext>
            </a:extLst>
          </p:cNvPr>
          <p:cNvGrpSpPr/>
          <p:nvPr/>
        </p:nvGrpSpPr>
        <p:grpSpPr>
          <a:xfrm>
            <a:off x="0" y="114300"/>
            <a:ext cx="9144000" cy="6629400"/>
            <a:chOff x="-156061" y="0"/>
            <a:chExt cx="9700512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DA7FB88-D154-4A18-8E39-27A89C02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61" y="0"/>
              <a:ext cx="4850256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58765AE-237C-4AEF-9B3B-08216CA5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195" y="0"/>
              <a:ext cx="485025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0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B1ACE8-6CFB-4C35-9BAB-BF258FDB09E4}"/>
              </a:ext>
            </a:extLst>
          </p:cNvPr>
          <p:cNvGrpSpPr/>
          <p:nvPr/>
        </p:nvGrpSpPr>
        <p:grpSpPr>
          <a:xfrm>
            <a:off x="0" y="101599"/>
            <a:ext cx="9144000" cy="6519334"/>
            <a:chOff x="0" y="0"/>
            <a:chExt cx="9697747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B2E8F89-7372-47EB-9612-7B30CFDC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50828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E73B3EE-1103-4333-B622-16157E56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828" y="0"/>
              <a:ext cx="484691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69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3BCFC7-9EDA-4716-84C7-8259FD7C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86" y="0"/>
            <a:ext cx="485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子ども医療福祉学科</dc:creator>
  <cp:lastModifiedBy>子ども医療福祉学科</cp:lastModifiedBy>
  <cp:revision>2</cp:revision>
  <dcterms:created xsi:type="dcterms:W3CDTF">2023-05-15T04:34:47Z</dcterms:created>
  <dcterms:modified xsi:type="dcterms:W3CDTF">2023-05-15T05:47:19Z</dcterms:modified>
</cp:coreProperties>
</file>